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15-11-2021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3B001C-AC7E-0844-93E5-2871A95BA9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2346" y="912086"/>
            <a:ext cx="8825658" cy="2677648"/>
          </a:xfrm>
        </p:spPr>
        <p:txBody>
          <a:bodyPr/>
          <a:lstStyle/>
          <a:p>
            <a:r>
              <a:rPr lang="en-US" dirty="0"/>
              <a:t>ORGANON OF </a:t>
            </a:r>
            <a:r>
              <a:rPr lang="en-US" dirty="0" smtClean="0"/>
              <a:t>MEDICINE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1503DB7-7264-8C48-AE40-02E3F7B86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10465545" cy="3962400"/>
          </a:xfrm>
        </p:spPr>
        <p:txBody>
          <a:bodyPr>
            <a:normAutofit fontScale="55000" lnSpcReduction="20000"/>
          </a:bodyPr>
          <a:lstStyle/>
          <a:p>
            <a:r>
              <a:rPr lang="en-US" sz="2800" u="sng" dirty="0"/>
              <a:t>TOPIC: </a:t>
            </a:r>
            <a:r>
              <a:rPr lang="en-US" sz="2800" b="1" u="sng" dirty="0"/>
              <a:t>THE SECONDARY STATE OF </a:t>
            </a:r>
            <a:endParaRPr lang="en-US" sz="2800" b="1" u="sng" dirty="0" smtClean="0"/>
          </a:p>
          <a:p>
            <a:endParaRPr lang="en-US" sz="2800" b="1" u="sng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              									   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											By</a:t>
            </a:r>
            <a:r>
              <a:rPr lang="en-US" sz="24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Dr. SHINEE G.R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Dept. of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Organon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of Medicine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                 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21503DB7-7264-8C48-AE40-02E3F7B8628C}"/>
              </a:ext>
            </a:extLst>
          </p:cNvPr>
          <p:cNvSpPr txBox="1">
            <a:spLocks/>
          </p:cNvSpPr>
          <p:nvPr/>
        </p:nvSpPr>
        <p:spPr bwMode="gray">
          <a:xfrm>
            <a:off x="3124200" y="4724400"/>
            <a:ext cx="8143874" cy="11263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u="sng" dirty="0" smtClean="0"/>
          </a:p>
          <a:p>
            <a:r>
              <a:rPr lang="en-US" b="1" dirty="0" smtClean="0"/>
              <a:t>                                                                                                                                            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xmlns="" val="31565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FE1719-C5BE-374E-804D-891566F03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SECONDARY STATE OF SYCOSIS: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F2E6EE-BC8F-C443-9F64-B6E38A5DA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9" y="2476500"/>
            <a:ext cx="10739437" cy="3821906"/>
          </a:xfrm>
        </p:spPr>
        <p:txBody>
          <a:bodyPr>
            <a:normAutofit fontScale="92500"/>
          </a:bodyPr>
          <a:lstStyle/>
          <a:p>
            <a:r>
              <a:rPr lang="en-US" sz="2000"/>
              <a:t>The secondary state of sycosis has no definite period of commencement; it may occur as early as 90 days after infection (or) not sooner than one / two years. The constitution of the patient, his / her habits and the treatment will modify this feature very much.</a:t>
            </a:r>
          </a:p>
          <a:p>
            <a:r>
              <a:rPr lang="en-US" sz="2000"/>
              <a:t>Almost every disease in the secondary state of sycosis is of an inflammatory nature of some form or the other. These inflammatory changes may be either acute , subacute (or) chronic; of any degree of severity, from mild wandering rheumatic pains of muscles to a severe , specific acute arthritis.</a:t>
            </a:r>
          </a:p>
          <a:p>
            <a:r>
              <a:rPr lang="en-US" sz="2000"/>
              <a:t>The most frequently met with sycotic inflammations are to be found in the pelvic diseases of women, better known today as the surgical diseases of women / pelvic inflammations like ovaritis, hydrosalpingitis, cysto-salpingitis, pyosalpingitis and abscess of the tubes which leads to cystic degeneration of ovaries, cervix and arthritis.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788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6E0D7D-B90F-8642-AC2E-2BFC88C4B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234" y="1881187"/>
            <a:ext cx="10727531" cy="44648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/>
          </a:p>
          <a:p>
            <a:r>
              <a:rPr lang="en-US" sz="2000"/>
              <a:t>On close examination of the tissues/ any mucous surface where these sycotic catarrhal conditions exist we find:</a:t>
            </a:r>
          </a:p>
          <a:p>
            <a:pPr lvl="1"/>
            <a:r>
              <a:rPr lang="en-US" sz="2000"/>
              <a:t>Mottled/spotted appearance of the mucous membrane.</a:t>
            </a:r>
          </a:p>
          <a:p>
            <a:pPr lvl="1"/>
            <a:r>
              <a:rPr lang="en-US" sz="2000"/>
              <a:t>Dark venous congested spots often covered with thin purulent secretions having an offensive odour &amp; sensitive to touch.</a:t>
            </a:r>
          </a:p>
          <a:p>
            <a:pPr lvl="1"/>
            <a:r>
              <a:rPr lang="en-US" sz="2000"/>
              <a:t>Discharges- dirty color, offensive (pungent, musty/ a dead fish odour).</a:t>
            </a:r>
          </a:p>
          <a:p>
            <a:pPr lvl="1"/>
            <a:r>
              <a:rPr lang="en-US" sz="2000"/>
              <a:t>Urine &amp; feces excoriate.</a:t>
            </a:r>
          </a:p>
          <a:p>
            <a:r>
              <a:rPr lang="en-US" sz="2000"/>
              <a:t>How frequently we meet these cases suffering from suppression of the disease?</a:t>
            </a:r>
          </a:p>
          <a:p>
            <a:pPr marL="0" indent="0">
              <a:buNone/>
            </a:pPr>
            <a:r>
              <a:rPr lang="en-US" sz="2000"/>
              <a:t>They are common in occurrence, sad to tolerate &amp; use of ignorant method of cure which makes them resort to old school methods.</a:t>
            </a:r>
          </a:p>
        </p:txBody>
      </p:sp>
    </p:spTree>
    <p:extLst>
      <p:ext uri="{BB962C8B-B14F-4D97-AF65-F5344CB8AC3E}">
        <p14:creationId xmlns:p14="http://schemas.microsoft.com/office/powerpoint/2010/main" xmlns="" val="57760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F72441-8414-6E43-8920-A770D579B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SUPPRESSION INDUCED BY OPERATIVE METHODS: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993FF8-A9BB-CB4B-890F-3AB9C93C1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2472531"/>
            <a:ext cx="10918032" cy="4052094"/>
          </a:xfrm>
        </p:spPr>
        <p:txBody>
          <a:bodyPr>
            <a:normAutofit/>
          </a:bodyPr>
          <a:lstStyle/>
          <a:p>
            <a:r>
              <a:rPr lang="en-US" sz="2000"/>
              <a:t>Modern surgery is another great source of suppression of disease &amp; the consequent prevalence of secondary &amp; tertiary lesions.The great reason is that we fail to see the true relationship between the act of suppression &amp; the new disease &amp; the new processes that are forecoming. This is because they are not familiar with the workings of the sycotic miasm; They seem to know scarcely anything about secondary/ tertiary step/ the symptomatology that develops from suppression of primary / secondary stages.</a:t>
            </a:r>
          </a:p>
          <a:p>
            <a:pPr marL="0" indent="0">
              <a:buNone/>
            </a:pPr>
            <a:endParaRPr lang="en-US" sz="2000"/>
          </a:p>
          <a:p>
            <a:r>
              <a:rPr lang="en-US" sz="2000"/>
              <a:t>The true character of sycotic poison and all it’s processes when suppressed and all eliminative process barred/ sealed up will often develop into some severe status of the original disease which is very hard to eradicate.</a:t>
            </a:r>
          </a:p>
        </p:txBody>
      </p:sp>
    </p:spTree>
    <p:extLst>
      <p:ext uri="{BB962C8B-B14F-4D97-AF65-F5344CB8AC3E}">
        <p14:creationId xmlns:p14="http://schemas.microsoft.com/office/powerpoint/2010/main" xmlns="" val="4089000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414</Words>
  <Application>Microsoft Office PowerPoint</Application>
  <PresentationFormat>Custom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 Boardroom</vt:lpstr>
      <vt:lpstr>ORGANON OF MEDICINE</vt:lpstr>
      <vt:lpstr>THE SECONDARY STATE OF SYCOSIS:</vt:lpstr>
      <vt:lpstr>Slide 3</vt:lpstr>
      <vt:lpstr>SUPPRESSION INDUCED BY OPERATIVE METHODS: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ORGANON OF MEDICINE SEMINAR</dc:title>
  <dc:creator>kheerthi18@gmail.com</dc:creator>
  <cp:lastModifiedBy>New</cp:lastModifiedBy>
  <cp:revision>6</cp:revision>
  <dcterms:created xsi:type="dcterms:W3CDTF">2020-03-16T14:47:12Z</dcterms:created>
  <dcterms:modified xsi:type="dcterms:W3CDTF">2021-11-15T09:31:05Z</dcterms:modified>
</cp:coreProperties>
</file>